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96" d="100"/>
          <a:sy n="96" d="100"/>
        </p:scale>
        <p:origin x="86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4E62B47-EFAA-442B-901D-07EBBB1393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D110952-B971-4265-A3ED-36DF19961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6DB2C28-2A5F-4BEA-B889-EE5BBFBF3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9FA39EB-6DCB-4B79-8A4C-B8D7D8E08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56A8E17-B170-4314-A429-CBECC67D6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37400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DEF9B53-22BE-46D7-8AA6-EE28A2F3B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7513DCB-923B-4A08-8828-B5A9D593F7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6A5E436-EE7B-4A6F-9575-8EC70B432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FBF0656-A1BD-4330-97E9-0A1979475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46EA892-D3B0-413A-B7AA-E012F9120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75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9B63A3BC-0F8F-4162-AF1E-182B362181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ED8DB38-F071-4EE5-8AF3-4A3B6681E7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FAC9134-6FD9-45E1-B446-0DD9AA431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74A2823-92C2-4494-BA76-057291C95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E074126-6121-4108-9D0A-178237405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4052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C306A2-B292-4FF6-BEFC-7154A305E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E4A50B7-1D01-4E43-BF6B-F7B0D07742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3A90145-D59C-467F-A1D6-8BBA1C862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14DE9EA-1E6B-4DB5-ABB0-21528448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F6F62F1-7605-4D7B-B227-F64882780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9856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A7D357-9408-41D7-9AB5-B825DD238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2C56B64-37BA-4A20-8815-F74E152EA7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6A600E9-2E76-4A02-99F6-66730658B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25801A3-DC05-4C7F-B6B5-DD97F6465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B6AB7FD-F4C6-43D0-A32F-566765171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5325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348568-7587-4855-8ABD-362AE790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A261E35-D61E-4447-8926-C96E517D2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9CFCFF2-66C6-44AF-81F2-DE29AD3353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2B167A7-0729-4919-9D4D-60DA8D891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6B27547-FBEF-4174-A288-7610648DF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B28709C-F661-4A78-A594-6434A4CEE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08370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8C0FAE-334D-4E85-B548-2AED91BB6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B5FF332-2016-45F6-A81E-FD7610484F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641D35-AA5E-4546-858D-11D4091CCB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256892E-C646-4C77-9C64-FE3CDEE8E1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22A157D-0C6C-40B8-B946-D2090F0A33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70C6BE7-6787-48CC-B902-85A5E6D26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03BAE97-938A-4096-A46F-3982253BF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6C0B90DF-1D8D-4C0B-8A14-DEC904BE3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35852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9A013BA-C64B-43D5-8F04-42C59F69E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2F34343C-BBAD-4723-BC76-1202CDBF4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25EC59E-0FED-4D8B-BD6D-2A4002999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8C65951-2CE0-47CE-B131-CEB4F5333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6576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7B327E9-1AD7-4608-BBF6-2CEE4FFC8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289BA780-4DA0-4F57-BCB1-CBD64CC38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9370539-FB62-4926-B715-6CB6F4F4B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55672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534A529-456E-4818-9E24-2BFE6CFD7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3131FE7-AE71-4987-8CDC-595B6804D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DC66721-01DE-4A84-93E4-30A66857FF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2CF479C-BE57-4107-8D14-235E23F1CD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018A6FE-197F-4A77-B3D8-AFC2261EF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A633419-F680-4895-9617-1143CC09D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8999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F50C55-15BD-4B77-819B-9D0E3F1A6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902A2DC-A764-4011-98DF-636F5D3DBA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90E2B2F-AAC8-40C1-B708-D8EBAD1C1E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B54B50F-658B-4833-8E88-AEF18D3D9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2818BF3-C535-47B9-9F1D-A702768E3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27FF4A5-F4AC-4116-A1ED-43F68BCA3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59139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B9969B1-33EF-447F-A594-76C22272F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3FF004C-E412-4807-9643-FF53F1505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09F7597-4020-47A7-AC39-530BBD9EA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5DD2D-3EAA-40BE-B344-ABC76CF24456}" type="datetimeFigureOut">
              <a:rPr lang="hr-HR" smtClean="0"/>
              <a:t>08.06.2026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27812A2-5029-4EB5-8007-BDCAE85EF8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E0B4307-18CD-4C42-87C3-A169466DF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9850-BD04-4F6B-8531-8D9B6F76C91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6931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34EE33-4DB7-4BA4-8ED4-33DED51AB8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76F9560-1371-40D4-8156-F6CB11EB49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A3327A0-F998-4282-9F2D-2E328E6CA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511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FBA898-C86A-4BE8-AFB9-E1557339A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BC5BEA8-4023-4F4F-8D65-1A00DAD34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28216876-5CFD-4566-9F3B-3E19DFD9CB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82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079F55C-434B-4667-8F84-40050E7C2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5AD27AA-4C8B-40A2-BA3E-25B2ADAC28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D840B22-8583-4F7E-A8E0-3B415F9C7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3188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A49126B-A54E-4EE7-986C-777F11487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316D76B-79E4-47A1-95F0-15A9A55AE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AD8BB2A-7284-4B13-AA18-DA07203435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9547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6F6DE6E-F0F1-49BE-85EE-67186D24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EA29503-3AD6-43A4-85EC-4F63AEF290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00721FB-E5CD-4CE2-B561-FB0A641200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559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A7273A0-86B6-4900-9EFA-53E0C3759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10CB27C-FB81-416D-9AA9-98F60064C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894124B-F2AB-47FF-8DFD-0E108B422E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813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39A2EC8-37B2-42C9-B95D-EAB651D54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36C29B6-3AF5-4BD7-BB0F-B126FDDE77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32A7C1C-2A4E-4864-9489-39A1EEDAF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533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8F0E3B-6B52-4E0F-B5BD-BE07D5268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B2D056C-AA81-46A4-80C9-8BE54B552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B640E5F-E7DD-47FE-A49E-4D2179EDB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09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B2643C-6ABF-4B00-B6E5-7DF7EBB71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4DAC4A5-82BD-4CE7-97D3-20CE26F8E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D6C1C2C-DFC5-4C04-A0D9-B6738627B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35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0EB7095-2AF3-4AAA-9388-DB2BA305B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5DDE30D-462B-4516-8D5F-0B7F901FB1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A20AC4E-167C-4BA4-9ED6-5319EC9A3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662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D4262B-5530-49A6-A7A4-EBB907244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64B1F20-7BFC-401B-B65B-17B095FDB1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7695E6F-C488-4BD7-AE8F-B0C7E41F61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87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7E889AF-1674-42DC-A7B5-46A6DEFE5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0420443-7F9A-4F56-B7F6-91FEBC97A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0543B24-4C27-4BC9-9B65-9627E55D3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5642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2F5E07-4A0F-408E-817A-965BF512F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58E19B4-4C96-4CC3-8751-932A6458BA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B02EB9B-43BA-4B56-8FF4-6EE6B5BD8D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81"/>
            <a:ext cx="12192000" cy="6804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89242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Široki zaslon</PresentationFormat>
  <Paragraphs>0</Paragraphs>
  <Slides>13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Snježana Brući</dc:creator>
  <cp:lastModifiedBy>Snježana Brući</cp:lastModifiedBy>
  <cp:revision>1</cp:revision>
  <dcterms:created xsi:type="dcterms:W3CDTF">2026-06-08T19:34:38Z</dcterms:created>
  <dcterms:modified xsi:type="dcterms:W3CDTF">2026-06-08T19:34:57Z</dcterms:modified>
</cp:coreProperties>
</file>